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Senhor. </a:t>
            </a:r>
          </a:p>
          <a:p>
            <a:r>
              <a:rPr lang="pt-BR" dirty="0"/>
              <a:t>Quão grato é perceber </a:t>
            </a:r>
          </a:p>
          <a:p>
            <a:r>
              <a:rPr lang="pt-BR" dirty="0"/>
              <a:t>A natureza a Te louvar,</a:t>
            </a:r>
          </a:p>
          <a:p>
            <a:r>
              <a:rPr lang="pt-BR" dirty="0"/>
              <a:t>Cantando de prazer!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Senhor. </a:t>
            </a:r>
          </a:p>
          <a:p>
            <a:r>
              <a:rPr lang="pt-BR" dirty="0"/>
              <a:t>Apraz-me meditar</a:t>
            </a:r>
          </a:p>
          <a:p>
            <a:r>
              <a:rPr lang="pt-BR" dirty="0"/>
              <a:t>Em Tuas sábias criações: </a:t>
            </a:r>
          </a:p>
          <a:p>
            <a:r>
              <a:rPr lang="pt-BR" dirty="0"/>
              <a:t>Os montes, céus e mar.</a:t>
            </a:r>
          </a:p>
        </p:txBody>
      </p:sp>
    </p:spTree>
    <p:extLst>
      <p:ext uri="{BB962C8B-B14F-4D97-AF65-F5344CB8AC3E}">
        <p14:creationId xmlns:p14="http://schemas.microsoft.com/office/powerpoint/2010/main" val="2487071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ó Pai,</a:t>
            </a:r>
          </a:p>
          <a:p>
            <a:r>
              <a:rPr lang="pt-BR" dirty="0"/>
              <a:t>As aves na amplidão, </a:t>
            </a:r>
          </a:p>
          <a:p>
            <a:r>
              <a:rPr lang="pt-BR" dirty="0"/>
              <a:t>O lírio branco e a luz do Sol </a:t>
            </a:r>
          </a:p>
          <a:p>
            <a:r>
              <a:rPr lang="pt-BR" dirty="0"/>
              <a:t>Feituras Tuas são. </a:t>
            </a:r>
          </a:p>
        </p:txBody>
      </p:sp>
    </p:spTree>
    <p:extLst>
      <p:ext uri="{BB962C8B-B14F-4D97-AF65-F5344CB8AC3E}">
        <p14:creationId xmlns:p14="http://schemas.microsoft.com/office/powerpoint/2010/main" val="1840507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ó Pai. </a:t>
            </a:r>
          </a:p>
          <a:p>
            <a:r>
              <a:rPr lang="pt-BR" dirty="0"/>
              <a:t>Em tudo O posso ver: </a:t>
            </a:r>
          </a:p>
          <a:p>
            <a:r>
              <a:rPr lang="pt-BR" dirty="0"/>
              <a:t>Até na folha a farfalhar </a:t>
            </a:r>
          </a:p>
          <a:p>
            <a:r>
              <a:rPr lang="pt-BR" dirty="0"/>
              <a:t>Percebo o Teu poder.</a:t>
            </a:r>
          </a:p>
        </p:txBody>
      </p:sp>
    </p:spTree>
    <p:extLst>
      <p:ext uri="{BB962C8B-B14F-4D97-AF65-F5344CB8AC3E}">
        <p14:creationId xmlns:p14="http://schemas.microsoft.com/office/powerpoint/2010/main" val="3073505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Senhor. </a:t>
            </a:r>
          </a:p>
          <a:p>
            <a:r>
              <a:rPr lang="pt-BR" dirty="0"/>
              <a:t>Jamais me esquecerei </a:t>
            </a:r>
          </a:p>
          <a:p>
            <a:r>
              <a:rPr lang="pt-BR" dirty="0"/>
              <a:t>Que, embora exista </a:t>
            </a:r>
          </a:p>
          <a:p>
            <a:r>
              <a:rPr lang="pt-BR" dirty="0"/>
              <a:t>o erro e o mal, </a:t>
            </a:r>
          </a:p>
          <a:p>
            <a:r>
              <a:rPr lang="pt-BR" dirty="0"/>
              <a:t>Eternamente és Rei.</a:t>
            </a:r>
          </a:p>
        </p:txBody>
      </p:sp>
    </p:spTree>
    <p:extLst>
      <p:ext uri="{BB962C8B-B14F-4D97-AF65-F5344CB8AC3E}">
        <p14:creationId xmlns:p14="http://schemas.microsoft.com/office/powerpoint/2010/main" val="196097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MUNDO É TEU,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é Teu, Senhor. </a:t>
            </a:r>
          </a:p>
          <a:p>
            <a:r>
              <a:rPr lang="pt-BR" dirty="0"/>
              <a:t>Vieste aqui morrer,</a:t>
            </a:r>
          </a:p>
          <a:p>
            <a:r>
              <a:rPr lang="pt-BR" dirty="0"/>
              <a:t>Venceste o mal e logo irás </a:t>
            </a:r>
          </a:p>
          <a:p>
            <a:r>
              <a:rPr lang="pt-BR" dirty="0"/>
              <a:t>Do mundo um Céu fazer.</a:t>
            </a:r>
          </a:p>
        </p:txBody>
      </p:sp>
    </p:spTree>
    <p:extLst>
      <p:ext uri="{BB962C8B-B14F-4D97-AF65-F5344CB8AC3E}">
        <p14:creationId xmlns:p14="http://schemas.microsoft.com/office/powerpoint/2010/main" val="3782490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187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MUNDO É TEU, SENHOR</vt:lpstr>
      <vt:lpstr>O MUNDO É TEU, SENHOR</vt:lpstr>
      <vt:lpstr>O MUNDO É TEU, SENHOR</vt:lpstr>
      <vt:lpstr>O MUNDO É TEU, SENHOR</vt:lpstr>
      <vt:lpstr>O MUNDO É TEU, SENHOR</vt:lpstr>
      <vt:lpstr>O MUNDO É TEU, SENHOR</vt:lpstr>
      <vt:lpstr>O MUNDO É TEU,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2019-06-12T21:37:08Z</dcterms:modified>
</cp:coreProperties>
</file>

<file path=docProps/thumbnail.jpeg>
</file>